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28"/>
  </p:notesMasterIdLst>
  <p:handoutMasterIdLst>
    <p:handoutMasterId r:id="rId29"/>
  </p:handoutMasterIdLst>
  <p:sldIdLst>
    <p:sldId id="330" r:id="rId2"/>
    <p:sldId id="368" r:id="rId3"/>
    <p:sldId id="369" r:id="rId4"/>
    <p:sldId id="282" r:id="rId5"/>
    <p:sldId id="370" r:id="rId6"/>
    <p:sldId id="352" r:id="rId7"/>
    <p:sldId id="353" r:id="rId8"/>
    <p:sldId id="305" r:id="rId9"/>
    <p:sldId id="306" r:id="rId10"/>
    <p:sldId id="371" r:id="rId11"/>
    <p:sldId id="307" r:id="rId12"/>
    <p:sldId id="310" r:id="rId13"/>
    <p:sldId id="354" r:id="rId14"/>
    <p:sldId id="313" r:id="rId15"/>
    <p:sldId id="355" r:id="rId16"/>
    <p:sldId id="356" r:id="rId17"/>
    <p:sldId id="372" r:id="rId18"/>
    <p:sldId id="357" r:id="rId19"/>
    <p:sldId id="358" r:id="rId20"/>
    <p:sldId id="359" r:id="rId21"/>
    <p:sldId id="286" r:id="rId22"/>
    <p:sldId id="374" r:id="rId23"/>
    <p:sldId id="373" r:id="rId24"/>
    <p:sldId id="342" r:id="rId25"/>
    <p:sldId id="361" r:id="rId26"/>
    <p:sldId id="301" r:id="rId27"/>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69" d="100"/>
          <a:sy n="69" d="100"/>
        </p:scale>
        <p:origin x="1320" y="7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 PART2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a:t>
            </a:r>
            <a:r>
              <a:rPr lang="en-US" altLang="en-US" dirty="0" err="1"/>
              <a:t>thnn</a:t>
            </a:r>
            <a:r>
              <a:rPr lang="en-US" altLang="en-US" dirty="0"/>
              <a:t>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42210" y="1233488"/>
            <a:ext cx="7692189" cy="4746207"/>
          </a:xfrm>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dirty="0"/>
              <a:t>Operating systems generally designed to run on a class of systems with variety of peripherals</a:t>
            </a:r>
          </a:p>
          <a:p>
            <a:r>
              <a:rPr lang="en-US" altLang="en-US" dirty="0"/>
              <a:t>Commonly, operating system already installed on purchased computer</a:t>
            </a:r>
          </a:p>
          <a:p>
            <a:pPr lvl="1"/>
            <a:r>
              <a:rPr lang="en-US" altLang="en-US" dirty="0"/>
              <a:t>But can build and install some other operating systems</a:t>
            </a:r>
          </a:p>
          <a:p>
            <a:pPr lvl="1"/>
            <a:r>
              <a:rPr lang="en-US" altLang="en-US" dirty="0"/>
              <a:t>If generating an operating system from scratch</a:t>
            </a:r>
          </a:p>
          <a:p>
            <a:pPr lvl="2"/>
            <a:r>
              <a:rPr lang="en-US" altLang="en-US" dirty="0"/>
              <a:t>Write the operating system source code</a:t>
            </a:r>
          </a:p>
          <a:p>
            <a:pPr lvl="2"/>
            <a:r>
              <a:rPr lang="en-US" altLang="en-US" dirty="0"/>
              <a:t>Configure the operating system for the system on which it will run</a:t>
            </a:r>
          </a:p>
          <a:p>
            <a:pPr lvl="2"/>
            <a:r>
              <a:rPr lang="en-US" altLang="en-US" dirty="0"/>
              <a:t>Compile the operating system</a:t>
            </a:r>
          </a:p>
          <a:p>
            <a:pPr lvl="2"/>
            <a:r>
              <a:rPr lang="en-US" altLang="en-US" dirty="0"/>
              <a:t>Install the operating system</a:t>
            </a:r>
          </a:p>
          <a:p>
            <a:pPr lvl="2"/>
            <a:r>
              <a:rPr lang="en-US" altLang="en-US" dirty="0"/>
              <a:t>Boot the computer and its new operating system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9"/>
            <a:ext cx="7648575" cy="3170070"/>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9328</TotalTime>
  <Words>1496</Words>
  <Application>Microsoft Office PowerPoint</Application>
  <PresentationFormat>On-screen Show (4:3)</PresentationFormat>
  <Paragraphs>180</Paragraphs>
  <Slides>26</Slides>
  <Notes>20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Courier New</vt:lpstr>
      <vt:lpstr>Helvetica</vt:lpstr>
      <vt:lpstr>Monotype Sorts</vt:lpstr>
      <vt:lpstr>Times New Roman</vt:lpstr>
      <vt:lpstr>Verdana</vt:lpstr>
      <vt:lpstr>Webdings</vt:lpstr>
      <vt:lpstr>Wingdings</vt:lpstr>
      <vt:lpstr>os-8</vt:lpstr>
      <vt:lpstr>Chapter 2:  Operating-System Services- PART2</vt:lpstr>
      <vt:lpstr>Linkers and Loaders</vt:lpstr>
      <vt:lpstr>The Role of the Linker and Loader</vt:lpstr>
      <vt:lpstr>Why Applications are Operating System Specific</vt:lpstr>
      <vt:lpstr>Design and Implementation</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Ms Sharada Uday</cp:lastModifiedBy>
  <cp:revision>205</cp:revision>
  <cp:lastPrinted>2001-06-14T13:58:17Z</cp:lastPrinted>
  <dcterms:created xsi:type="dcterms:W3CDTF">2011-01-13T23:43:38Z</dcterms:created>
  <dcterms:modified xsi:type="dcterms:W3CDTF">2022-04-21T04:53:05Z</dcterms:modified>
</cp:coreProperties>
</file>